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8" r:id="rId3"/>
    <p:sldId id="262" r:id="rId4"/>
    <p:sldId id="261" r:id="rId5"/>
    <p:sldId id="264" r:id="rId6"/>
    <p:sldId id="265" r:id="rId7"/>
    <p:sldId id="266" r:id="rId8"/>
    <p:sldId id="267" r:id="rId9"/>
    <p:sldId id="259" r:id="rId10"/>
    <p:sldId id="268" r:id="rId11"/>
    <p:sldId id="271" r:id="rId12"/>
    <p:sldId id="269" r:id="rId13"/>
    <p:sldId id="272" r:id="rId14"/>
    <p:sldId id="282" r:id="rId15"/>
    <p:sldId id="283" r:id="rId16"/>
    <p:sldId id="276" r:id="rId17"/>
    <p:sldId id="286" r:id="rId18"/>
    <p:sldId id="270" r:id="rId19"/>
    <p:sldId id="273" r:id="rId20"/>
    <p:sldId id="274" r:id="rId21"/>
    <p:sldId id="275" r:id="rId22"/>
    <p:sldId id="285" r:id="rId23"/>
    <p:sldId id="279" r:id="rId24"/>
    <p:sldId id="281" r:id="rId25"/>
    <p:sldId id="280" r:id="rId26"/>
    <p:sldId id="277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23" autoAdjust="0"/>
    <p:restoredTop sz="68994" autoAdjust="0"/>
  </p:normalViewPr>
  <p:slideViewPr>
    <p:cSldViewPr snapToGrid="0" snapToObjects="1">
      <p:cViewPr>
        <p:scale>
          <a:sx n="55" d="100"/>
          <a:sy n="55" d="100"/>
        </p:scale>
        <p:origin x="-178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F2B8B-1776-B34D-A6ED-6F6B6358EA6D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869CE5-64ED-804C-A48C-EF98AC4D111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0399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3705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noProof="0" dirty="0" smtClean="0"/>
              <a:t>Now that we have build an Image we need to share it so we can reuse it on another machine or with another user.</a:t>
            </a:r>
          </a:p>
          <a:p>
            <a:endParaRPr lang="en-US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noProof="0" dirty="0" smtClean="0"/>
              <a:t>This is the part where </a:t>
            </a:r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 hubs into place. </a:t>
            </a:r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 hub is a central repository where you can upload your created image and share it with other users and store them from production.</a:t>
            </a:r>
          </a:p>
          <a:p>
            <a:endParaRPr lang="en-US" baseline="0" noProof="0" dirty="0" smtClean="0"/>
          </a:p>
          <a:p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 Hub is also the weakest part of </a:t>
            </a:r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.  It is quite complicated to setup a </a:t>
            </a:r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 hub instance on you infrastructure, but there are many commercial vendors offer a server. </a:t>
            </a:r>
          </a:p>
          <a:p>
            <a:r>
              <a:rPr lang="en-US" baseline="0" noProof="0" dirty="0" smtClean="0"/>
              <a:t>And if you want to make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noProof="0" dirty="0" smtClean="0"/>
              <a:t>Now that we have build an Image we need to share it so we can reuse it on another machine or with another user.</a:t>
            </a:r>
          </a:p>
          <a:p>
            <a:endParaRPr lang="en-US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noProof="0" dirty="0" smtClean="0"/>
              <a:t>Because we already created an container,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noProof="0" dirty="0" smtClean="0"/>
              <a:t>That do not consume</a:t>
            </a:r>
            <a:r>
              <a:rPr lang="en-GB" b="0" baseline="0" noProof="0" dirty="0" smtClean="0"/>
              <a:t> many resources.</a:t>
            </a:r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smtClean="0"/>
              <a:t>Lets break down what</a:t>
            </a:r>
            <a:r>
              <a:rPr lang="en-US" baseline="0" noProof="0" dirty="0" smtClean="0"/>
              <a:t> this Buzzword sentence into pieces.</a:t>
            </a:r>
          </a:p>
          <a:p>
            <a:endParaRPr lang="en-US" baseline="0" noProof="0" dirty="0" smtClean="0"/>
          </a:p>
          <a:p>
            <a:r>
              <a:rPr lang="en-US" baseline="0" noProof="0" dirty="0" err="1" smtClean="0"/>
              <a:t>Docker</a:t>
            </a:r>
            <a:r>
              <a:rPr lang="en-US" baseline="0" noProof="0" dirty="0" smtClean="0"/>
              <a:t> allows you to package an application with all of its dependencies into a standardized unit for software development.</a:t>
            </a:r>
          </a:p>
          <a:p>
            <a:endParaRPr lang="en-US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noProof="0" dirty="0" smtClean="0"/>
              <a:t>And start with </a:t>
            </a:r>
            <a:r>
              <a:rPr lang="en-US" b="1" baseline="0" noProof="0" dirty="0" smtClean="0"/>
              <a:t>Build.</a:t>
            </a:r>
            <a:r>
              <a:rPr lang="en-US" b="0" baseline="0" noProof="0" dirty="0" smtClean="0"/>
              <a:t> Later we are going to take a look the developer and </a:t>
            </a:r>
            <a:r>
              <a:rPr lang="en-US" b="0" baseline="0" noProof="0" dirty="0" err="1" smtClean="0"/>
              <a:t>sysadmins</a:t>
            </a:r>
            <a:r>
              <a:rPr lang="en-US" b="0" baseline="0" noProof="0" dirty="0" smtClean="0"/>
              <a:t>.</a:t>
            </a:r>
            <a:r>
              <a:rPr lang="en-US" baseline="0" noProof="0" dirty="0" smtClean="0"/>
              <a:t> </a:t>
            </a:r>
          </a:p>
          <a:p>
            <a:endParaRPr lang="en-US" baseline="0" noProof="0" dirty="0" smtClean="0"/>
          </a:p>
          <a:p>
            <a:r>
              <a:rPr lang="en-US" baseline="0" noProof="0" dirty="0" smtClean="0"/>
              <a:t>Why Build? I might ask my programming language already produces a build.</a:t>
            </a:r>
          </a:p>
          <a:p>
            <a:endParaRPr lang="en-US" baseline="0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145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baseline="0" noProof="0" dirty="0" smtClean="0"/>
              <a:t>The problem is that If you build a program in Java you get a JAR or WAR or EAR file. in GO it will be binary, in Node, PHP, Python something else,</a:t>
            </a:r>
            <a:endParaRPr lang="en-GB" b="1" noProof="0" dirty="0" smtClean="0"/>
          </a:p>
          <a:p>
            <a:r>
              <a:rPr lang="en-GB" b="0" noProof="0" dirty="0" smtClean="0"/>
              <a:t>So</a:t>
            </a:r>
            <a:r>
              <a:rPr lang="en-GB" b="0" baseline="0" noProof="0" dirty="0" smtClean="0"/>
              <a:t> every programming language is producing something different.  Docker allows us to provide a unified wrapper around that that will work for all possible applications.</a:t>
            </a:r>
          </a:p>
          <a:p>
            <a:endParaRPr lang="en-GB" b="0" baseline="0" noProof="0" dirty="0" smtClean="0"/>
          </a:p>
          <a:p>
            <a:endParaRPr lang="en-GB" b="0" noProof="0" dirty="0" smtClean="0"/>
          </a:p>
          <a:p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baseline="0" noProof="0" dirty="0" smtClean="0"/>
              <a:t>If you would do it yourself how would you approach it? You would probably put everything into a zip file and ship that. If you are smart you would do an installer.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baseline="0" noProof="0" dirty="0" smtClean="0"/>
              <a:t>The problem is where you would draw the line? I might be tempted to put it on the operating system.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baseline="0" noProof="0" dirty="0" smtClean="0"/>
              <a:t>But then you would have to maintain the operating system and you must be absolutely sure that all your operating systems are the same.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baseline="0" noProof="0" dirty="0" smtClean="0"/>
              <a:t>So the operating system would not be under your control.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baseline="0" noProof="0" dirty="0" smtClean="0"/>
          </a:p>
          <a:p>
            <a:endParaRPr lang="en-GB" b="0" baseline="0" noProof="0" dirty="0" smtClean="0"/>
          </a:p>
          <a:p>
            <a:endParaRPr lang="en-GB" b="0" noProof="0" dirty="0" smtClean="0"/>
          </a:p>
          <a:p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will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result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743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noProof="0" dirty="0" smtClean="0"/>
              <a:t>Containers include the application and all of its dependencies together,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noProof="0" dirty="0" smtClean="0"/>
              <a:t>The</a:t>
            </a:r>
            <a:r>
              <a:rPr lang="en-GB" b="0" baseline="0" noProof="0" dirty="0" smtClean="0"/>
              <a:t> only common thing is the shared </a:t>
            </a:r>
            <a:r>
              <a:rPr lang="en-GB" b="0" noProof="0" dirty="0" smtClean="0"/>
              <a:t>kernel from the OS.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noProof="0" dirty="0" smtClean="0"/>
              <a:t>Container run as an isolated process in </a:t>
            </a:r>
            <a:r>
              <a:rPr lang="en-GB" b="0" noProof="0" dirty="0" err="1" smtClean="0"/>
              <a:t>userspace</a:t>
            </a:r>
            <a:r>
              <a:rPr lang="en-GB" b="0" noProof="0" dirty="0" smtClean="0"/>
              <a:t> on the host operating system.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0" noProof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noProof="0" dirty="0" smtClean="0"/>
              <a:t>The</a:t>
            </a:r>
            <a:r>
              <a:rPr lang="en-GB" b="0" baseline="0" noProof="0" dirty="0" smtClean="0"/>
              <a:t> result is that you are able to put everything your application need into the package, except of the kernel. </a:t>
            </a:r>
            <a:endParaRPr lang="en-GB" b="0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4154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869CE5-64ED-804C-A48C-EF98AC4D111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065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b="0" i="0">
                <a:latin typeface="DIN Medium"/>
                <a:cs typeface="DIN Medium"/>
              </a:defRPr>
            </a:lvl1pPr>
          </a:lstStyle>
          <a:p>
            <a:r>
              <a:rPr lang="de-CH" smtClean="0"/>
              <a:t>Click to edit Master title style</a:t>
            </a:r>
            <a:endParaRPr lang="de-CH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 b="0" i="0">
                <a:solidFill>
                  <a:schemeClr val="tx1">
                    <a:tint val="75000"/>
                  </a:schemeClr>
                </a:solidFill>
                <a:latin typeface="DIN"/>
                <a:cs typeface="DIN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Click to edit Master subtitle style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1238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446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4099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279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55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7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1049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76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035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4352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Drag picture to placeholder or click icon to add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6252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Click to edit Master title style</a:t>
            </a:r>
            <a:endParaRPr lang="de-CH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Click to edit Master text styles</a:t>
            </a:r>
          </a:p>
          <a:p>
            <a:pPr lvl="1"/>
            <a:r>
              <a:rPr lang="de-CH" smtClean="0"/>
              <a:t>Second level</a:t>
            </a:r>
          </a:p>
          <a:p>
            <a:pPr lvl="2"/>
            <a:r>
              <a:rPr lang="de-CH" smtClean="0"/>
              <a:t>Third level</a:t>
            </a:r>
          </a:p>
          <a:p>
            <a:pPr lvl="3"/>
            <a:r>
              <a:rPr lang="de-CH" smtClean="0"/>
              <a:t>Fourth level</a:t>
            </a:r>
          </a:p>
          <a:p>
            <a:pPr lvl="4"/>
            <a:r>
              <a:rPr lang="de-CH" smtClean="0"/>
              <a:t>Fifth level</a:t>
            </a:r>
            <a:endParaRPr lang="de-CH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3C1305-C4FA-8848-886E-E291465B0425}" type="datetimeFigureOut">
              <a:rPr lang="en-US" smtClean="0"/>
              <a:t>10/26/2015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53F4E-BD25-054D-BD58-6D17688087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243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DIN RegularAlternate"/>
          <a:ea typeface="+mj-ea"/>
          <a:cs typeface="DIN RegularAlternate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DIN"/>
          <a:ea typeface="+mn-ea"/>
          <a:cs typeface="DIN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DIN"/>
          <a:ea typeface="+mn-ea"/>
          <a:cs typeface="DIN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DIN"/>
          <a:ea typeface="+mn-ea"/>
          <a:cs typeface="DIN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DIN"/>
          <a:ea typeface="+mn-ea"/>
          <a:cs typeface="DIN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DIN"/>
          <a:ea typeface="+mn-ea"/>
          <a:cs typeface="DI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docker (1)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37220"/>
            <a:ext cx="9144000" cy="15144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812" y="3886200"/>
            <a:ext cx="1380120" cy="116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82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smtClean="0"/>
              <a:t>VM vs. Docker	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704" y="3737410"/>
            <a:ext cx="3774366" cy="26740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181" y="1956300"/>
            <a:ext cx="4060515" cy="445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5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 Matrix </a:t>
            </a:r>
            <a:r>
              <a:rPr lang="de-DE" dirty="0" err="1" smtClean="0"/>
              <a:t>from</a:t>
            </a:r>
            <a:r>
              <a:rPr lang="de-DE" dirty="0" smtClean="0"/>
              <a:t> Hell</a:t>
            </a:r>
            <a:endParaRPr lang="de-D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44" y="1417638"/>
            <a:ext cx="8101312" cy="544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7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Standard	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13281"/>
            <a:ext cx="9144000" cy="421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34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Containerize</a:t>
            </a:r>
            <a:r>
              <a:rPr lang="de-DE" dirty="0" smtClean="0"/>
              <a:t> </a:t>
            </a:r>
            <a:r>
              <a:rPr lang="de-DE" dirty="0" err="1" smtClean="0"/>
              <a:t>everything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67" y="1417638"/>
            <a:ext cx="8015466" cy="544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743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Less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endParaRPr lang="de-DE" dirty="0"/>
          </a:p>
        </p:txBody>
      </p:sp>
      <p:pic>
        <p:nvPicPr>
          <p:cNvPr id="3" name="Picture 2" descr="why-are-containers-lightwigh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00" y="1628749"/>
            <a:ext cx="8425170" cy="4139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002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57500"/>
            <a:ext cx="9144000" cy="1143000"/>
          </a:xfrm>
          <a:solidFill>
            <a:schemeClr val="bg1">
              <a:alpha val="73000"/>
            </a:schemeClr>
          </a:solidFill>
        </p:spPr>
        <p:txBody>
          <a:bodyPr/>
          <a:lstStyle/>
          <a:p>
            <a:r>
              <a:rPr lang="en-GB" dirty="0" smtClean="0"/>
              <a:t>Creating an Image	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77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6409" r="8358"/>
          <a:stretch/>
        </p:blipFill>
        <p:spPr>
          <a:xfrm>
            <a:off x="0" y="349250"/>
            <a:ext cx="9144000" cy="603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6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Image </a:t>
            </a:r>
            <a:r>
              <a:rPr lang="de-DE" dirty="0" err="1" smtClean="0"/>
              <a:t>layers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875" y="1682750"/>
            <a:ext cx="6900333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878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27523"/>
            <a:ext cx="8229600" cy="25032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600" dirty="0" smtClean="0"/>
              <a:t>Docker is an open platform for developers and system administrators to build, </a:t>
            </a:r>
            <a:r>
              <a:rPr lang="en-GB" sz="3600" b="1" dirty="0" smtClean="0"/>
              <a:t>share</a:t>
            </a:r>
            <a:r>
              <a:rPr lang="en-GB" sz="3600" dirty="0" smtClean="0"/>
              <a:t>, ship and run distributed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307561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4783" b="9595"/>
          <a:stretch/>
        </p:blipFill>
        <p:spPr>
          <a:xfrm>
            <a:off x="0" y="1985499"/>
            <a:ext cx="9126222" cy="388340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Share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45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 is Docker</a:t>
            </a:r>
          </a:p>
          <a:p>
            <a:r>
              <a:rPr lang="en-GB" dirty="0" smtClean="0"/>
              <a:t>Why is it a Hype</a:t>
            </a:r>
          </a:p>
          <a:p>
            <a:r>
              <a:rPr lang="en-GB" dirty="0" smtClean="0"/>
              <a:t>How can I benefit from Docker</a:t>
            </a:r>
          </a:p>
          <a:p>
            <a:r>
              <a:rPr lang="en-GB" dirty="0"/>
              <a:t>Docker in Context of </a:t>
            </a:r>
            <a:r>
              <a:rPr lang="en-GB" dirty="0" err="1" smtClean="0"/>
              <a:t>DevOps</a:t>
            </a:r>
            <a:endParaRPr lang="en-GB" dirty="0" smtClean="0"/>
          </a:p>
          <a:p>
            <a:r>
              <a:rPr lang="en-GB" dirty="0" smtClean="0"/>
              <a:t>Docker in Context of </a:t>
            </a:r>
            <a:r>
              <a:rPr lang="en-GB" dirty="0" err="1" smtClean="0"/>
              <a:t>Microservices</a:t>
            </a:r>
            <a:endParaRPr lang="en-GB" dirty="0" smtClean="0"/>
          </a:p>
          <a:p>
            <a:r>
              <a:rPr lang="en-GB" dirty="0" smtClean="0"/>
              <a:t>How can I benefit from Docker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01964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27523"/>
            <a:ext cx="8229600" cy="25032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600" dirty="0" smtClean="0"/>
              <a:t>Docker is an open platform for developers and system administrators to build, share, </a:t>
            </a:r>
            <a:r>
              <a:rPr lang="en-GB" sz="3600" b="1" dirty="0" smtClean="0"/>
              <a:t>ship</a:t>
            </a:r>
            <a:r>
              <a:rPr lang="en-GB" sz="3600" dirty="0" smtClean="0"/>
              <a:t> and </a:t>
            </a:r>
            <a:r>
              <a:rPr lang="en-GB" sz="3600" b="1" dirty="0" smtClean="0"/>
              <a:t>run</a:t>
            </a:r>
            <a:r>
              <a:rPr lang="en-GB" sz="3600" dirty="0" smtClean="0"/>
              <a:t> distributed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5468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Ship</a:t>
            </a:r>
            <a:r>
              <a:rPr lang="de-DE" dirty="0" smtClean="0"/>
              <a:t> &amp; Run Container</a:t>
            </a:r>
            <a:endParaRPr lang="de-DE" dirty="0"/>
          </a:p>
        </p:txBody>
      </p:sp>
      <p:pic>
        <p:nvPicPr>
          <p:cNvPr id="2" name="DockerHell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6625" y="1254125"/>
            <a:ext cx="7342114" cy="560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4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Images vs. Container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Image</a:t>
            </a:r>
          </a:p>
          <a:p>
            <a:pPr marL="0" indent="0">
              <a:buNone/>
            </a:pPr>
            <a:r>
              <a:rPr lang="de-DE" dirty="0"/>
              <a:t>A </a:t>
            </a:r>
            <a:r>
              <a:rPr lang="de-DE" dirty="0" err="1"/>
              <a:t>snapshot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disk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. 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commiting</a:t>
            </a:r>
            <a:r>
              <a:rPr lang="de-DE" dirty="0"/>
              <a:t> a </a:t>
            </a:r>
            <a:r>
              <a:rPr lang="de-DE" dirty="0" err="1"/>
              <a:t>container</a:t>
            </a:r>
            <a:r>
              <a:rPr lang="de-DE" dirty="0"/>
              <a:t>.</a:t>
            </a:r>
          </a:p>
          <a:p>
            <a:endParaRPr lang="de-DE" dirty="0" smtClean="0"/>
          </a:p>
          <a:p>
            <a:pPr marL="0" indent="0">
              <a:buNone/>
            </a:pPr>
            <a:r>
              <a:rPr lang="de-DE" b="1" dirty="0" smtClean="0"/>
              <a:t>Container</a:t>
            </a:r>
          </a:p>
          <a:p>
            <a:pPr marL="0" indent="0">
              <a:buNone/>
            </a:pPr>
            <a:r>
              <a:rPr lang="de-DE" dirty="0"/>
              <a:t>A </a:t>
            </a:r>
            <a:r>
              <a:rPr lang="de-DE" dirty="0" err="1"/>
              <a:t>program</a:t>
            </a:r>
            <a:r>
              <a:rPr lang="de-DE" dirty="0"/>
              <a:t> </a:t>
            </a:r>
            <a:r>
              <a:rPr lang="de-DE" dirty="0" err="1"/>
              <a:t>running</a:t>
            </a:r>
            <a:r>
              <a:rPr lang="de-DE" dirty="0"/>
              <a:t> in </a:t>
            </a:r>
            <a:r>
              <a:rPr lang="de-DE" dirty="0" err="1"/>
              <a:t>docker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an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base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.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container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scratch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680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smtClean="0"/>
              <a:t>Advantage of all this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514788"/>
            <a:ext cx="9144000" cy="1343212"/>
          </a:xfrm>
          <a:solidFill>
            <a:schemeClr val="bg1">
              <a:lumMod val="85000"/>
              <a:alpha val="68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smtClean="0"/>
              <a:t>Create fast and easy many applications</a:t>
            </a:r>
          </a:p>
        </p:txBody>
      </p:sp>
    </p:spTree>
    <p:extLst>
      <p:ext uri="{BB962C8B-B14F-4D97-AF65-F5344CB8AC3E}">
        <p14:creationId xmlns:p14="http://schemas.microsoft.com/office/powerpoint/2010/main" val="268080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Advantages	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Portability</a:t>
            </a:r>
            <a:endParaRPr lang="en-US" dirty="0"/>
          </a:p>
          <a:p>
            <a:r>
              <a:rPr lang="en-US" dirty="0"/>
              <a:t>Automate </a:t>
            </a:r>
            <a:r>
              <a:rPr lang="en-US" dirty="0" smtClean="0"/>
              <a:t>Processes</a:t>
            </a:r>
            <a:endParaRPr lang="en-US" dirty="0"/>
          </a:p>
          <a:p>
            <a:r>
              <a:rPr lang="en-US" dirty="0" smtClean="0"/>
              <a:t>Deliver better quality Applications</a:t>
            </a:r>
            <a:endParaRPr lang="en-US" dirty="0"/>
          </a:p>
          <a:p>
            <a:r>
              <a:rPr lang="en-US" dirty="0"/>
              <a:t>Standardize QA, Development, and </a:t>
            </a:r>
            <a:r>
              <a:rPr lang="en-US" dirty="0" smtClean="0"/>
              <a:t>Production</a:t>
            </a:r>
            <a:endParaRPr lang="en-US" dirty="0"/>
          </a:p>
          <a:p>
            <a:r>
              <a:rPr lang="en-US" dirty="0"/>
              <a:t>Rapidly Scales up or </a:t>
            </a:r>
            <a:r>
              <a:rPr lang="en-US" dirty="0" smtClean="0"/>
              <a:t>Down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6033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err="1" smtClean="0"/>
              <a:t>Microservices</a:t>
            </a:r>
            <a:r>
              <a:rPr lang="en-GB" dirty="0" smtClean="0"/>
              <a:t> with VMs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966" y="1417638"/>
            <a:ext cx="4598508" cy="504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2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9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69000"/>
          </a:blip>
          <a:stretch>
            <a:fillRect/>
          </a:stretch>
        </p:blipFill>
        <p:spPr>
          <a:xfrm>
            <a:off x="0" y="0"/>
            <a:ext cx="9144000" cy="68583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630080"/>
          </a:xfrm>
          <a:solidFill>
            <a:schemeClr val="bg1">
              <a:lumMod val="85000"/>
              <a:alpha val="0"/>
            </a:schemeClr>
          </a:solidFill>
        </p:spPr>
        <p:txBody>
          <a:bodyPr>
            <a:noAutofit/>
          </a:bodyPr>
          <a:lstStyle/>
          <a:p>
            <a:r>
              <a:rPr lang="de-DE" sz="4400" dirty="0" err="1" smtClean="0"/>
              <a:t>What</a:t>
            </a:r>
            <a:r>
              <a:rPr lang="de-DE" sz="4400" dirty="0" smtClean="0"/>
              <a:t> </a:t>
            </a:r>
            <a:r>
              <a:rPr lang="de-DE" sz="4400" dirty="0" err="1" smtClean="0"/>
              <a:t>is</a:t>
            </a:r>
            <a:r>
              <a:rPr lang="de-DE" sz="4400" dirty="0" smtClean="0"/>
              <a:t> Docker</a:t>
            </a:r>
            <a:endParaRPr lang="de-DE" sz="4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997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27523"/>
            <a:ext cx="8229600" cy="25032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600" dirty="0" smtClean="0"/>
              <a:t>Docker is an open platform for developers and system administrators to build, ship,</a:t>
            </a:r>
            <a:r>
              <a:rPr lang="en-GB" sz="3600" dirty="0"/>
              <a:t> share</a:t>
            </a:r>
            <a:r>
              <a:rPr lang="en-GB" sz="3600" dirty="0" smtClean="0"/>
              <a:t> and run distributed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1231503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327523"/>
            <a:ext cx="8229600" cy="25032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600" dirty="0" smtClean="0"/>
              <a:t>Docker is an open platform for developers and system administrators to </a:t>
            </a:r>
            <a:r>
              <a:rPr lang="en-GB" sz="3600" b="1" dirty="0" smtClean="0"/>
              <a:t>build</a:t>
            </a:r>
            <a:r>
              <a:rPr lang="en-GB" sz="3600" dirty="0" smtClean="0"/>
              <a:t>, ship, share and run distributed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341605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500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smtClean="0"/>
              <a:t>Build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514788"/>
            <a:ext cx="9144000" cy="1343212"/>
          </a:xfrm>
          <a:solidFill>
            <a:schemeClr val="bg1">
              <a:lumMod val="85000"/>
              <a:alpha val="68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smtClean="0"/>
              <a:t>Every programming language or framework produce different outcomes</a:t>
            </a:r>
          </a:p>
          <a:p>
            <a:pPr algn="ctr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945874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smtClean="0"/>
              <a:t>DIY Docker style build packaging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514788"/>
            <a:ext cx="9144000" cy="1343212"/>
          </a:xfrm>
          <a:solidFill>
            <a:schemeClr val="bg1">
              <a:lumMod val="85000"/>
              <a:alpha val="68000"/>
            </a:schemeClr>
          </a:solidFill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smtClean="0"/>
              <a:t>Put everything in a ZIP file and go</a:t>
            </a:r>
          </a:p>
        </p:txBody>
      </p:sp>
    </p:spTree>
    <p:extLst>
      <p:ext uri="{BB962C8B-B14F-4D97-AF65-F5344CB8AC3E}">
        <p14:creationId xmlns:p14="http://schemas.microsoft.com/office/powerpoint/2010/main" val="371252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  <a:solidFill>
            <a:schemeClr val="bg1">
              <a:alpha val="49000"/>
            </a:schemeClr>
          </a:solidFill>
        </p:spPr>
        <p:txBody>
          <a:bodyPr/>
          <a:lstStyle/>
          <a:p>
            <a:r>
              <a:rPr lang="en-GB" dirty="0" smtClean="0"/>
              <a:t>Draw the line	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9966" y="1417638"/>
            <a:ext cx="4598508" cy="504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8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489"/>
            <a:ext cx="9144000" cy="685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33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-Rechnu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z-Rechnung.thmx</Template>
  <TotalTime>1429</TotalTime>
  <Words>685</Words>
  <Application>Microsoft Office PowerPoint</Application>
  <PresentationFormat>On-screen Show (4:3)</PresentationFormat>
  <Paragraphs>88</Paragraphs>
  <Slides>26</Slides>
  <Notes>16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z-Rechnung</vt:lpstr>
      <vt:lpstr>Introduction to Docker</vt:lpstr>
      <vt:lpstr>Agenda</vt:lpstr>
      <vt:lpstr>What is Docker</vt:lpstr>
      <vt:lpstr>PowerPoint Presentation</vt:lpstr>
      <vt:lpstr>PowerPoint Presentation</vt:lpstr>
      <vt:lpstr>Build </vt:lpstr>
      <vt:lpstr>DIY Docker style build packaging </vt:lpstr>
      <vt:lpstr>Draw the line </vt:lpstr>
      <vt:lpstr>Agenda</vt:lpstr>
      <vt:lpstr>VM vs. Docker </vt:lpstr>
      <vt:lpstr>The Matrix from Hell</vt:lpstr>
      <vt:lpstr>Container Standard  </vt:lpstr>
      <vt:lpstr>Containerize everything</vt:lpstr>
      <vt:lpstr>Less resources</vt:lpstr>
      <vt:lpstr>Creating an Image </vt:lpstr>
      <vt:lpstr>PowerPoint Presentation</vt:lpstr>
      <vt:lpstr>Image layers</vt:lpstr>
      <vt:lpstr>PowerPoint Presentation</vt:lpstr>
      <vt:lpstr>Share</vt:lpstr>
      <vt:lpstr>PowerPoint Presentation</vt:lpstr>
      <vt:lpstr>Ship &amp; Run Container</vt:lpstr>
      <vt:lpstr>Images vs. Container</vt:lpstr>
      <vt:lpstr>Advantage of all this </vt:lpstr>
      <vt:lpstr>Advantages </vt:lpstr>
      <vt:lpstr>Microservices with VMs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Docker</dc:title>
  <dc:creator>Vadim Bauer</dc:creator>
  <cp:lastModifiedBy>Prashant Kaushal</cp:lastModifiedBy>
  <cp:revision>54</cp:revision>
  <dcterms:created xsi:type="dcterms:W3CDTF">2015-08-27T10:34:14Z</dcterms:created>
  <dcterms:modified xsi:type="dcterms:W3CDTF">2015-10-26T09:38:11Z</dcterms:modified>
</cp:coreProperties>
</file>

<file path=docProps/thumbnail.jpeg>
</file>